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3526-C942-436D-BA00-5EC0484D118D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49F7-E095-468D-9F9C-723022941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48E06-532B-4177-A09A-1659924DD770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8FE8-BED3-497A-9AC9-3F7645C6A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F3AE-1F3E-4B7A-BCDC-6FFB627DD2BA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AE12-AB94-444F-A62C-60CF535E2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8E431-94A8-40D5-9F2A-16AB4BE50644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6CB7-D58D-48D5-96C6-5434F18C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63B87-1C23-4A0C-9370-DA37303B3A42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563EB-4395-4A7E-9630-A4119151B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7EA1-8458-4D7A-9D7F-04BD8FB9C141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1CE5-3CE1-4ED0-A212-0038E228B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D34A-8C6C-415E-8B15-A8307AE15D66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CFC6-2C58-4090-9115-0380E2E9B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13795-EBB6-4C2B-9B22-E1DBDEF5F412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2D0B3-68F1-40FB-9402-4271DBEE9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14BA-F26F-4F51-8F2E-57D944BD22E6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A47F-7522-40EA-9E96-3183D977F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C1FF-17D8-422F-A309-3F2ACE1236DA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C9D-F341-48EB-A169-C3CAB9B3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1978B-030F-4F80-B7FB-CB63A8286CE1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B4B3-4094-45B1-979D-191E6FE5B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F1C3CF-E186-40E1-9933-096FD8CC57B3}" type="datetimeFigureOut">
              <a:rPr lang="en-US"/>
              <a:pPr>
                <a:defRPr/>
              </a:pPr>
              <a:t>1/25/2009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B8A1AF-3D8F-4D65-BD61-AEC76EE4A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kapp.org/news/%20http:/denver.pikapp.org/nominations/dbosshart.cfm" TargetMode="External"/><Relationship Id="rId3" Type="http://schemas.openxmlformats.org/officeDocument/2006/relationships/hyperlink" Target="http://www.pikapp.org/news/%20http:/denver.pikapp.org/nominations/mjacobs.cfm" TargetMode="External"/><Relationship Id="rId7" Type="http://schemas.openxmlformats.org/officeDocument/2006/relationships/hyperlink" Target="http://www.pikapp.org/news/%20http:/denver.pikapp.org/nominations/dwhite.cfm" TargetMode="External"/><Relationship Id="rId2" Type="http://schemas.openxmlformats.org/officeDocument/2006/relationships/hyperlink" Target="http://www.pikapp.org/news/%20http:/denver.pikapp.org/nominations/jwahlen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kapp.org/news/%20http:/denver.pikapp.org/nominations/tsullivan.cfm" TargetMode="External"/><Relationship Id="rId5" Type="http://schemas.openxmlformats.org/officeDocument/2006/relationships/hyperlink" Target="http://www.pikapp.org/news/%20http:/denver.pikapp.org/nominations/tmaddux.cfm" TargetMode="External"/><Relationship Id="rId4" Type="http://schemas.openxmlformats.org/officeDocument/2006/relationships/hyperlink" Target="http://www.pikapp.org/news/%20http:/denver.pikapp.org/nominations/dwoody.cf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Fraternity Today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Alumni Initiation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Standards Board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Quiz Next Week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make sure you have 15 brothers interviewed by next class</a:t>
            </a:r>
          </a:p>
          <a:p>
            <a:r>
              <a:rPr lang="en-US" dirty="0" smtClean="0"/>
              <a:t>Also make sure to finish up Greeklife.edu by </a:t>
            </a:r>
            <a:r>
              <a:rPr lang="en-US" dirty="0" err="1" smtClean="0"/>
              <a:t>initation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Sit down with your big and do the national exam!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Nationals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national head quarters is located in Charlotte NC</a:t>
            </a:r>
          </a:p>
          <a:p>
            <a:r>
              <a:rPr lang="en-US" smtClean="0"/>
              <a:t>This is where Mid-Year Leadership Conference takes place </a:t>
            </a:r>
          </a:p>
          <a:p>
            <a:pPr lvl="1"/>
            <a:r>
              <a:rPr lang="en-US" smtClean="0"/>
              <a:t>Mid-year is where all the new Executive officers for each chapter are trained </a:t>
            </a:r>
          </a:p>
          <a:p>
            <a:pPr lvl="1"/>
            <a:r>
              <a:rPr lang="en-US" smtClean="0"/>
              <a:t>Happens every year over winter break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Conferences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Mid-year: every year at nationals to train new officers </a:t>
            </a:r>
          </a:p>
          <a:p>
            <a:r>
              <a:rPr lang="en-US" smtClean="0"/>
              <a:t>Supreme Chapter: every even year to discuss legislative business, archon attends </a:t>
            </a:r>
          </a:p>
          <a:p>
            <a:r>
              <a:rPr lang="en-US" smtClean="0"/>
              <a:t>Pi Kapp College: every odd year, educational/training conference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Entities of Pi Kappa Phi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National Fraternity is split into 4 different areas each with its own board and money</a:t>
            </a:r>
          </a:p>
          <a:p>
            <a:pPr lvl="1"/>
            <a:r>
              <a:rPr lang="en-US" smtClean="0"/>
              <a:t>The Fraternity</a:t>
            </a:r>
          </a:p>
          <a:p>
            <a:pPr lvl="1"/>
            <a:r>
              <a:rPr lang="en-US" smtClean="0"/>
              <a:t>PUSH America </a:t>
            </a:r>
          </a:p>
          <a:p>
            <a:pPr lvl="1"/>
            <a:r>
              <a:rPr lang="en-US" smtClean="0"/>
              <a:t>The Foundation </a:t>
            </a:r>
          </a:p>
          <a:p>
            <a:pPr lvl="1"/>
            <a:r>
              <a:rPr lang="en-US" smtClean="0"/>
              <a:t>PKP Properties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National Council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CEO: Mark E. </a:t>
            </a:r>
            <a:r>
              <a:rPr lang="en-US" dirty="0" err="1" smtClean="0"/>
              <a:t>Timmes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J. Jeffry </a:t>
            </a:r>
            <a:r>
              <a:rPr lang="en-US" dirty="0" err="1" smtClean="0">
                <a:hlinkClick r:id="rId2"/>
              </a:rPr>
              <a:t>Wahlen</a:t>
            </a:r>
            <a:r>
              <a:rPr lang="en-US" dirty="0" smtClean="0"/>
              <a:t> – National President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Mark F. Jacobs</a:t>
            </a:r>
            <a:r>
              <a:rPr lang="en-US" dirty="0" smtClean="0"/>
              <a:t> – National Vice President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Dudley F. Woody </a:t>
            </a:r>
            <a:r>
              <a:rPr lang="en-US" dirty="0" smtClean="0"/>
              <a:t>– National Treasurer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Tracy D. Maddux</a:t>
            </a:r>
            <a:r>
              <a:rPr lang="en-US" dirty="0" smtClean="0"/>
              <a:t> – National Secretary</a:t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Thomas B. Sullivan</a:t>
            </a:r>
            <a:r>
              <a:rPr lang="en-US" dirty="0" smtClean="0"/>
              <a:t> – National Historian</a:t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David M. White </a:t>
            </a:r>
            <a:r>
              <a:rPr lang="en-US" dirty="0" smtClean="0"/>
              <a:t>– National Chaplain</a:t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Daniel J. </a:t>
            </a:r>
            <a:r>
              <a:rPr lang="en-US" dirty="0" err="1" smtClean="0">
                <a:hlinkClick r:id="rId8"/>
              </a:rPr>
              <a:t>Bosshart</a:t>
            </a:r>
            <a:r>
              <a:rPr lang="en-US" dirty="0" smtClean="0"/>
              <a:t> – National Chancellor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PUSH America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Journey of Hope: 70 Pi Kapps ride from San Francisco to D.C. in a summer </a:t>
            </a:r>
          </a:p>
          <a:p>
            <a:r>
              <a:rPr lang="en-US" smtClean="0"/>
              <a:t>Gear up Florida: 25 Pi Kapps ride across the state of Florida </a:t>
            </a:r>
          </a:p>
          <a:p>
            <a:r>
              <a:rPr lang="en-US" smtClean="0"/>
              <a:t>Give-a-PUSH and PUSH Camps: they are national service project weekends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Alphabet </a:t>
            </a:r>
          </a:p>
        </p:txBody>
      </p:sp>
      <p:pic>
        <p:nvPicPr>
          <p:cNvPr id="8195" name="Picture 2" descr="http://sorrow11.files.wordpress.com/2007/10/greek_alphab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95425"/>
            <a:ext cx="6418263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1300" dirty="0" smtClean="0"/>
              <a:t>I Believe that the ideal chapter is made up of men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are bound together in a common loyalty</a:t>
            </a:r>
            <a:br>
              <a:rPr lang="en-US" sz="1300" dirty="0" smtClean="0"/>
            </a:br>
            <a:r>
              <a:rPr lang="en-US" sz="1300" dirty="0" smtClean="0"/>
              <a:t>which transcends any personal selfishness.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realize that membership means personal responsibility</a:t>
            </a:r>
            <a:br>
              <a:rPr lang="en-US" sz="1300" dirty="0" smtClean="0"/>
            </a:br>
            <a:r>
              <a:rPr lang="en-US" sz="1300" dirty="0" smtClean="0"/>
              <a:t>in bearing their share of the financial burden</a:t>
            </a:r>
            <a:br>
              <a:rPr lang="en-US" sz="1300" dirty="0" smtClean="0"/>
            </a:br>
            <a:r>
              <a:rPr lang="en-US" sz="1300" dirty="0" smtClean="0"/>
              <a:t>of the chapter and the national organization.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bring credit to the fraternity by striving to attain</a:t>
            </a:r>
            <a:br>
              <a:rPr lang="en-US" sz="1300" dirty="0" smtClean="0"/>
            </a:br>
            <a:r>
              <a:rPr lang="en-US" sz="1300" dirty="0" smtClean="0"/>
              <a:t>the highest possible standards of scholarship.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safeguard the reputation of their chapter</a:t>
            </a:r>
            <a:br>
              <a:rPr lang="en-US" sz="1300" dirty="0" smtClean="0"/>
            </a:br>
            <a:r>
              <a:rPr lang="en-US" sz="1300" dirty="0" smtClean="0"/>
              <a:t>by keeping careful watch over their personal conduct.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uphold faithfully the traditions</a:t>
            </a:r>
            <a:br>
              <a:rPr lang="en-US" sz="1300" dirty="0" smtClean="0"/>
            </a:br>
            <a:r>
              <a:rPr lang="en-US" sz="1300" dirty="0" smtClean="0"/>
              <a:t>and activities of their college.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Who prepare themselves diligently to shoulder their</a:t>
            </a:r>
            <a:br>
              <a:rPr lang="en-US" sz="1300" dirty="0" smtClean="0"/>
            </a:br>
            <a:r>
              <a:rPr lang="en-US" sz="1300" dirty="0" smtClean="0"/>
              <a:t>full responsibility as citizens. </a:t>
            </a:r>
          </a:p>
          <a:p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I Believe that my chapter can become an ideal chapter,</a:t>
            </a:r>
            <a:br>
              <a:rPr lang="en-US" sz="1300" dirty="0" smtClean="0"/>
            </a:br>
            <a:r>
              <a:rPr lang="en-US" sz="1300" dirty="0" smtClean="0"/>
              <a:t>and I shall do my share to make it so.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215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Fraternity Today </vt:lpstr>
      <vt:lpstr>Nationals </vt:lpstr>
      <vt:lpstr>Different Conferences </vt:lpstr>
      <vt:lpstr>Entities of Pi Kappa Phi</vt:lpstr>
      <vt:lpstr>National Council </vt:lpstr>
      <vt:lpstr>PUSH America </vt:lpstr>
      <vt:lpstr>Alphabet </vt:lpstr>
      <vt:lpstr>Creed</vt:lpstr>
      <vt:lpstr>Diamond </vt:lpstr>
      <vt:lpstr>Alumni Initiation </vt:lpstr>
      <vt:lpstr>Standards Board </vt:lpstr>
      <vt:lpstr>No Quiz Next Week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Fraternity Today</dc:title>
  <dc:creator>Ethan</dc:creator>
  <cp:lastModifiedBy>Ethan</cp:lastModifiedBy>
  <cp:revision>3</cp:revision>
  <dcterms:created xsi:type="dcterms:W3CDTF">2008-02-24T21:06:33Z</dcterms:created>
  <dcterms:modified xsi:type="dcterms:W3CDTF">2009-01-25T17:41:43Z</dcterms:modified>
</cp:coreProperties>
</file>